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Arial Black" panose="020B060402020202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>
      <p:cViewPr varScale="1">
        <p:scale>
          <a:sx n="156" d="100"/>
          <a:sy n="156" d="100"/>
        </p:scale>
        <p:origin x="3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030b49c7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030b49c7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030b49c7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030b49c7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030b49c7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030b49c7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030b49c7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030b49c7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We’ve shaped this around 3 questions which we’d like you to help us answer at the end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030b49c7a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030b49c7a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030b49c7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030b49c7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1a76876a1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1a76876a1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1a76876a1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1a76876a1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1a76876a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1a76876a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030b49c7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030b49c7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030b49c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030b49c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030b49c7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030b49c7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030b49c7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030b49c7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030b49c7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030b49c7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030b49c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030b49c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We’ve shaped this around 3 questions which we’d like you to help us answer at the end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688" y="3041525"/>
            <a:ext cx="8520600" cy="16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GRAFT </a:t>
            </a:r>
            <a:endParaRPr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Lancaster CIC</a:t>
            </a:r>
            <a:endParaRPr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676" y="589200"/>
            <a:ext cx="2158628" cy="2169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175" y="356825"/>
            <a:ext cx="8349148" cy="448716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382375" y="350375"/>
            <a:ext cx="8349300" cy="37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latin typeface="Arial Black"/>
                <a:ea typeface="Arial Black"/>
                <a:cs typeface="Arial Black"/>
                <a:sym typeface="Arial Black"/>
              </a:rPr>
              <a:t>EXPLAIN THINGS TO ME</a:t>
            </a:r>
            <a:r>
              <a:rPr lang="en-GB">
                <a:latin typeface="Arial Black"/>
                <a:ea typeface="Arial Black"/>
                <a:cs typeface="Arial Black"/>
                <a:sym typeface="Arial Black"/>
              </a:rPr>
              <a:t> AT SUBSIDIARY PROJECTS (2020)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50375"/>
            <a:ext cx="4189825" cy="4487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550" y="350363"/>
            <a:ext cx="4189823" cy="44871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382375" y="350375"/>
            <a:ext cx="8349300" cy="37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latin typeface="Arial Black"/>
                <a:ea typeface="Arial Black"/>
                <a:cs typeface="Arial Black"/>
                <a:sym typeface="Arial Black"/>
              </a:rPr>
              <a:t>EXPLAIN THINGS TO ME</a:t>
            </a:r>
            <a:r>
              <a:rPr lang="en-GB">
                <a:latin typeface="Arial Black"/>
                <a:ea typeface="Arial Black"/>
                <a:cs typeface="Arial Black"/>
                <a:sym typeface="Arial Black"/>
              </a:rPr>
              <a:t> AT SUBSIDIARY PROJECTS (2020)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24" y="160250"/>
            <a:ext cx="3572350" cy="237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025" y="2670675"/>
            <a:ext cx="2315575" cy="22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143" y="160250"/>
            <a:ext cx="3622281" cy="24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/>
        </p:nvSpPr>
        <p:spPr>
          <a:xfrm>
            <a:off x="680000" y="160250"/>
            <a:ext cx="3572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  <a:latin typeface="Arial Black"/>
                <a:ea typeface="Arial Black"/>
                <a:cs typeface="Arial Black"/>
                <a:sym typeface="Arial Black"/>
              </a:rPr>
              <a:t>JAMIE JENKINSON</a:t>
            </a:r>
            <a:endParaRPr>
              <a:highlight>
                <a:srgbClr val="FFFFFF"/>
              </a:highlight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4999125" y="238475"/>
            <a:ext cx="3572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  <a:latin typeface="Arial Black"/>
                <a:ea typeface="Arial Black"/>
                <a:cs typeface="Arial Black"/>
                <a:sym typeface="Arial Black"/>
              </a:rPr>
              <a:t>LAURA YUILE</a:t>
            </a:r>
            <a:endParaRPr>
              <a:highlight>
                <a:srgbClr val="FFFFFF"/>
              </a:highlight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680000" y="4525275"/>
            <a:ext cx="3572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  <a:latin typeface="Arial Black"/>
                <a:ea typeface="Arial Black"/>
                <a:cs typeface="Arial Black"/>
                <a:sym typeface="Arial Black"/>
              </a:rPr>
              <a:t>FAYE SPENCER</a:t>
            </a:r>
            <a:endParaRPr>
              <a:highlight>
                <a:srgbClr val="FFFFFF"/>
              </a:highlight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453" y="2670675"/>
            <a:ext cx="4293971" cy="229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/>
        </p:nvSpPr>
        <p:spPr>
          <a:xfrm>
            <a:off x="4306725" y="2761225"/>
            <a:ext cx="3572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  <a:latin typeface="Arial Black"/>
                <a:ea typeface="Arial Black"/>
                <a:cs typeface="Arial Black"/>
                <a:sym typeface="Arial Black"/>
              </a:rPr>
              <a:t>SADE MICA</a:t>
            </a:r>
            <a:endParaRPr>
              <a:highlight>
                <a:srgbClr val="FFFFFF"/>
              </a:highlight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/>
          <p:nvPr/>
        </p:nvSpPr>
        <p:spPr>
          <a:xfrm>
            <a:off x="557350" y="732525"/>
            <a:ext cx="7866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Arial Black"/>
                <a:ea typeface="Arial Black"/>
                <a:cs typeface="Arial Black"/>
                <a:sym typeface="Arial Black"/>
              </a:rPr>
              <a:t>SITUATION #3:</a:t>
            </a:r>
            <a:endParaRPr sz="2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1275375" y="1779900"/>
            <a:ext cx="6573000" cy="21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5"/>
          <p:cNvSpPr txBox="1"/>
          <p:nvPr/>
        </p:nvSpPr>
        <p:spPr>
          <a:xfrm>
            <a:off x="619800" y="1955100"/>
            <a:ext cx="79044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Arial Black"/>
                <a:ea typeface="Arial Black"/>
                <a:cs typeface="Arial Black"/>
                <a:sym typeface="Arial Black"/>
              </a:rPr>
              <a:t>IT IS DIFFICULT TO FIND </a:t>
            </a:r>
            <a:r>
              <a:rPr lang="en-GB" sz="2400" u="sng">
                <a:latin typeface="Arial Black"/>
                <a:ea typeface="Arial Black"/>
                <a:cs typeface="Arial Black"/>
                <a:sym typeface="Arial Black"/>
              </a:rPr>
              <a:t>OPPORTUNITIES </a:t>
            </a:r>
            <a:r>
              <a:rPr lang="en-GB" sz="2400">
                <a:latin typeface="Arial Black"/>
                <a:ea typeface="Arial Black"/>
                <a:cs typeface="Arial Black"/>
                <a:sym typeface="Arial Black"/>
              </a:rPr>
              <a:t>FOR CAREER DEVELOPMENT, AND TO KNOW WHICH ONES ARE WORTH THE EFFORT!</a:t>
            </a:r>
            <a:endParaRPr sz="24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450875"/>
            <a:ext cx="4191649" cy="438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575" y="728676"/>
            <a:ext cx="4191649" cy="410887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382375" y="350375"/>
            <a:ext cx="8489100" cy="37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latin typeface="Arial Black"/>
                <a:ea typeface="Arial Black"/>
                <a:cs typeface="Arial Black"/>
                <a:sym typeface="Arial Black"/>
              </a:rPr>
              <a:t>JUNK IN THE TRUNK</a:t>
            </a:r>
            <a:r>
              <a:rPr lang="en-GB">
                <a:latin typeface="Arial Black"/>
                <a:ea typeface="Arial Black"/>
                <a:cs typeface="Arial Black"/>
                <a:sym typeface="Arial Black"/>
              </a:rPr>
              <a:t> BY YOUR BEAUTIFUL COLLECTIVE (2017)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450875"/>
            <a:ext cx="4191652" cy="438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575" y="728676"/>
            <a:ext cx="4192347" cy="410887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/>
          <p:nvPr/>
        </p:nvSpPr>
        <p:spPr>
          <a:xfrm>
            <a:off x="382375" y="350375"/>
            <a:ext cx="8489100" cy="37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latin typeface="Arial Black"/>
                <a:ea typeface="Arial Black"/>
                <a:cs typeface="Arial Black"/>
                <a:sym typeface="Arial Black"/>
              </a:rPr>
              <a:t>DIY </a:t>
            </a:r>
            <a:r>
              <a:rPr lang="en-GB">
                <a:latin typeface="Arial Black"/>
                <a:ea typeface="Arial Black"/>
                <a:cs typeface="Arial Black"/>
                <a:sym typeface="Arial Black"/>
              </a:rPr>
              <a:t>AND </a:t>
            </a:r>
            <a:r>
              <a:rPr lang="en-GB" i="1">
                <a:latin typeface="Arial Black"/>
                <a:ea typeface="Arial Black"/>
                <a:cs typeface="Arial Black"/>
                <a:sym typeface="Arial Black"/>
              </a:rPr>
              <a:t>FUN</a:t>
            </a:r>
            <a:r>
              <a:rPr lang="en-GB">
                <a:latin typeface="Arial Black"/>
                <a:ea typeface="Arial Black"/>
                <a:cs typeface="Arial Black"/>
                <a:sym typeface="Arial Black"/>
              </a:rPr>
              <a:t> (2019)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/>
        </p:nvSpPr>
        <p:spPr>
          <a:xfrm>
            <a:off x="252300" y="-111275"/>
            <a:ext cx="4319700" cy="5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Signal Film and Media (Barrow)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Prism (Blackburn)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Supercollider (Blackpool)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Abingdon Project Studios (Blackpool)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NEO Arts (Bolton)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Serf (Leeds)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Index (Leeds)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Double Negative (Liverpool/National)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Output (Liverpool)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Root-ed Zine (Liverpool)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PINK (Manchester)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Shy Bairns (Manchester)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The Exchange (Morecambe)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Newbridge Project (Newcastle)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Slugtown (Newcastle)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InSitu (Pendle)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The Birley (Preston)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28"/>
          <p:cNvSpPr txBox="1"/>
          <p:nvPr/>
        </p:nvSpPr>
        <p:spPr>
          <a:xfrm>
            <a:off x="4721300" y="-111275"/>
            <a:ext cx="4319700" cy="52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Blaze Young Producers (Preston)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Artist Discussion (Wigan)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Cross Street Arts (Wigan)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The Fire Within (Wigan)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East Bristol Contemporary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Motion Sickness (Cambridge)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Turf (Croydon)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Stove (Dumfries)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12o Collective (London)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Bad Art (London)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Shelf (London/Wales/Margate)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Sluice (London)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Wells Projects (London)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Hot Desque (London)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Art Licks (London)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Ty Pawb (Wrexham)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BBZ BLK BK (National)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YAC (National)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Corridor 8 (National)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71375" y="485700"/>
            <a:ext cx="7866600" cy="41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Arial Black"/>
                <a:ea typeface="Arial Black"/>
                <a:cs typeface="Arial Black"/>
                <a:sym typeface="Arial Black"/>
              </a:rPr>
              <a:t>THIS SESSION…</a:t>
            </a:r>
            <a:br>
              <a:rPr lang="en-GB" sz="2400">
                <a:latin typeface="Arial Black"/>
                <a:ea typeface="Arial Black"/>
                <a:cs typeface="Arial Black"/>
                <a:sym typeface="Arial Black"/>
              </a:rPr>
            </a:br>
            <a:endParaRPr sz="2400"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Think about the artist as a ‘problem-solver’</a:t>
            </a:r>
            <a:br>
              <a:rPr lang="en-GB" sz="2400"/>
            </a:b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Think about the language/approach we take to ‘problems’ and ‘solutions’ in our careers/practices</a:t>
            </a:r>
            <a:br>
              <a:rPr lang="en-GB" sz="2400"/>
            </a:b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Offer our observations with examples of different ways of thinking</a:t>
            </a:r>
            <a:br>
              <a:rPr lang="en-GB" sz="2400"/>
            </a:b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Put this into practice with some group activities...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4961300" y="356775"/>
            <a:ext cx="3924300" cy="4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Arial Black"/>
                <a:ea typeface="Arial Black"/>
                <a:cs typeface="Arial Black"/>
                <a:sym typeface="Arial Black"/>
              </a:rPr>
              <a:t>GRAFT…</a:t>
            </a:r>
            <a:br>
              <a:rPr lang="en-GB" sz="2400">
                <a:latin typeface="Arial Black"/>
                <a:ea typeface="Arial Black"/>
                <a:cs typeface="Arial Black"/>
                <a:sym typeface="Arial Black"/>
              </a:rPr>
            </a:br>
            <a:endParaRPr sz="2400"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Est. 2017</a:t>
            </a:r>
            <a:br>
              <a:rPr lang="en-GB" sz="2400"/>
            </a:b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Lancaster based CIC</a:t>
            </a:r>
            <a:br>
              <a:rPr lang="en-GB" sz="2400"/>
            </a:b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Support early-career artists</a:t>
            </a:r>
            <a:br>
              <a:rPr lang="en-GB" sz="2400"/>
            </a:b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Creative opportunities for all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400"/>
            </a:br>
            <a:endParaRPr sz="2400"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175" y="356825"/>
            <a:ext cx="4340874" cy="449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4961300" y="356775"/>
            <a:ext cx="3924300" cy="4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Arial Black"/>
                <a:ea typeface="Arial Black"/>
                <a:cs typeface="Arial Black"/>
                <a:sym typeface="Arial Black"/>
              </a:rPr>
              <a:t>ELLIE…</a:t>
            </a:r>
            <a:br>
              <a:rPr lang="en-GB" sz="2400">
                <a:latin typeface="Arial Black"/>
                <a:ea typeface="Arial Black"/>
                <a:cs typeface="Arial Black"/>
                <a:sym typeface="Arial Black"/>
              </a:rPr>
            </a:br>
            <a:endParaRPr sz="2400"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PhD student at Lancaster</a:t>
            </a:r>
            <a:br>
              <a:rPr lang="en-GB" sz="2400"/>
            </a:b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Exploring material meaning in practice and criticism</a:t>
            </a:r>
            <a:br>
              <a:rPr lang="en-GB" sz="2400"/>
            </a:b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Looking at ways of democratising art making and writing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400"/>
            </a:br>
            <a:endParaRPr sz="2400"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175" y="356825"/>
            <a:ext cx="4340875" cy="4490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557350" y="732525"/>
            <a:ext cx="7866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Arial Black"/>
                <a:ea typeface="Arial Black"/>
                <a:cs typeface="Arial Black"/>
                <a:sym typeface="Arial Black"/>
              </a:rPr>
              <a:t>SITUATION #1:</a:t>
            </a:r>
            <a:endParaRPr sz="2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1275375" y="1779900"/>
            <a:ext cx="6573000" cy="21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538450" y="2102250"/>
            <a:ext cx="79044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latin typeface="Arial Black"/>
                <a:ea typeface="Arial Black"/>
                <a:cs typeface="Arial Black"/>
                <a:sym typeface="Arial Black"/>
              </a:rPr>
              <a:t>TIME AND SPACE</a:t>
            </a:r>
            <a:r>
              <a:rPr lang="en-GB" sz="2400">
                <a:latin typeface="Arial Black"/>
                <a:ea typeface="Arial Black"/>
                <a:cs typeface="Arial Black"/>
                <a:sym typeface="Arial Black"/>
              </a:rPr>
              <a:t> TO CREATE AND EXHIBIT NEW WORK IS OFTEN DIFFICULT TO ACCESS.</a:t>
            </a:r>
            <a:endParaRPr sz="240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175" y="356825"/>
            <a:ext cx="8349148" cy="448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382200" y="350375"/>
            <a:ext cx="8349300" cy="57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latin typeface="Arial Black"/>
                <a:ea typeface="Arial Black"/>
                <a:cs typeface="Arial Black"/>
                <a:sym typeface="Arial Black"/>
              </a:rPr>
              <a:t>ALLEN ROAD SCULPTURE PARK</a:t>
            </a:r>
            <a:r>
              <a:rPr lang="en-GB">
                <a:latin typeface="Arial Black"/>
                <a:ea typeface="Arial Black"/>
                <a:cs typeface="Arial Black"/>
                <a:sym typeface="Arial Black"/>
              </a:rPr>
              <a:t> WITH MICHAELA CULLEN, KARANJIT PANESAR, AND DOMINIQUE WHITE (2017)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175" y="356825"/>
            <a:ext cx="8349147" cy="448832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382375" y="350375"/>
            <a:ext cx="8349300" cy="53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latin typeface="Arial Black"/>
                <a:ea typeface="Arial Black"/>
                <a:cs typeface="Arial Black"/>
                <a:sym typeface="Arial Black"/>
              </a:rPr>
              <a:t>HARD GRAFT</a:t>
            </a:r>
            <a:r>
              <a:rPr lang="en-GB">
                <a:latin typeface="Arial Black"/>
                <a:ea typeface="Arial Black"/>
                <a:cs typeface="Arial Black"/>
                <a:sym typeface="Arial Black"/>
              </a:rPr>
              <a:t> WITH JAWBONE JAWBONE, ROBYN NICHOL AND ANNE-MARIE WATSON IN ST. NIC’S ARCADE (2018)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175" y="356825"/>
            <a:ext cx="4188805" cy="448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0975" y="356825"/>
            <a:ext cx="4188803" cy="44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382375" y="350375"/>
            <a:ext cx="8349300" cy="36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latin typeface="Arial Black"/>
                <a:ea typeface="Arial Black"/>
                <a:cs typeface="Arial Black"/>
                <a:sym typeface="Arial Black"/>
              </a:rPr>
              <a:t>HOMEWORK</a:t>
            </a:r>
            <a:r>
              <a:rPr lang="en-GB">
                <a:latin typeface="Arial Black"/>
                <a:ea typeface="Arial Black"/>
                <a:cs typeface="Arial Black"/>
                <a:sym typeface="Arial Black"/>
              </a:rPr>
              <a:t> BY JOE COTGRAVE FOR ARTLICKS WEEKEND (2018)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557350" y="732525"/>
            <a:ext cx="7866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Arial Black"/>
                <a:ea typeface="Arial Black"/>
                <a:cs typeface="Arial Black"/>
                <a:sym typeface="Arial Black"/>
              </a:rPr>
              <a:t>SITUATION #2:</a:t>
            </a:r>
            <a:endParaRPr sz="2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1275375" y="1779900"/>
            <a:ext cx="6573000" cy="21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609675" y="1969050"/>
            <a:ext cx="7904400" cy="12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Arial Black"/>
                <a:ea typeface="Arial Black"/>
                <a:cs typeface="Arial Black"/>
                <a:sym typeface="Arial Black"/>
              </a:rPr>
              <a:t>IT CAN BE CHALLENGING TO GET HOLD OF THE </a:t>
            </a:r>
            <a:r>
              <a:rPr lang="en-GB" sz="2400" u="sng">
                <a:latin typeface="Arial Black"/>
                <a:ea typeface="Arial Black"/>
                <a:cs typeface="Arial Black"/>
                <a:sym typeface="Arial Black"/>
              </a:rPr>
              <a:t>MATERIALS AND EQUIPMENT</a:t>
            </a:r>
            <a:r>
              <a:rPr lang="en-GB" sz="2400">
                <a:latin typeface="Arial Black"/>
                <a:ea typeface="Arial Black"/>
                <a:cs typeface="Arial Black"/>
                <a:sym typeface="Arial Black"/>
              </a:rPr>
              <a:t> YOU MIGHT NEED TO MAKE WORK.</a:t>
            </a:r>
            <a:endParaRPr sz="24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Macintosh PowerPoint</Application>
  <PresentationFormat>On-screen Show (16:9)</PresentationFormat>
  <Paragraphs>73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Arial Black</vt:lpstr>
      <vt:lpstr>Simple Dark</vt:lpstr>
      <vt:lpstr>GRAFT  Lancaster CIC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GRAFT  Lancaster CIC</dc:title>
  <cp:lastModifiedBy>Microsoft Office User</cp:lastModifiedBy>
  <cp:revision>1</cp:revision>
  <dcterms:modified xsi:type="dcterms:W3CDTF">2020-06-02T13:15:22Z</dcterms:modified>
</cp:coreProperties>
</file>